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3"/>
  </p:notesMasterIdLst>
  <p:handoutMasterIdLst>
    <p:handoutMasterId r:id="rId44"/>
  </p:handoutMasterIdLst>
  <p:sldIdLst>
    <p:sldId id="304" r:id="rId2"/>
    <p:sldId id="918" r:id="rId3"/>
    <p:sldId id="960" r:id="rId4"/>
    <p:sldId id="974" r:id="rId5"/>
    <p:sldId id="975" r:id="rId6"/>
    <p:sldId id="984" r:id="rId7"/>
    <p:sldId id="976" r:id="rId8"/>
    <p:sldId id="968" r:id="rId9"/>
    <p:sldId id="972" r:id="rId10"/>
    <p:sldId id="985" r:id="rId11"/>
    <p:sldId id="986" r:id="rId12"/>
    <p:sldId id="987" r:id="rId13"/>
    <p:sldId id="977" r:id="rId14"/>
    <p:sldId id="988" r:id="rId15"/>
    <p:sldId id="989" r:id="rId16"/>
    <p:sldId id="990" r:id="rId17"/>
    <p:sldId id="991" r:id="rId18"/>
    <p:sldId id="978" r:id="rId19"/>
    <p:sldId id="992" r:id="rId20"/>
    <p:sldId id="993" r:id="rId21"/>
    <p:sldId id="994" r:id="rId22"/>
    <p:sldId id="979" r:id="rId23"/>
    <p:sldId id="995" r:id="rId24"/>
    <p:sldId id="996" r:id="rId25"/>
    <p:sldId id="997" r:id="rId26"/>
    <p:sldId id="980" r:id="rId27"/>
    <p:sldId id="998" r:id="rId28"/>
    <p:sldId id="999" r:id="rId29"/>
    <p:sldId id="1000" r:id="rId30"/>
    <p:sldId id="1001" r:id="rId31"/>
    <p:sldId id="981" r:id="rId32"/>
    <p:sldId id="1002" r:id="rId33"/>
    <p:sldId id="1003" r:id="rId34"/>
    <p:sldId id="1004" r:id="rId35"/>
    <p:sldId id="1005" r:id="rId36"/>
    <p:sldId id="1006" r:id="rId37"/>
    <p:sldId id="967" r:id="rId38"/>
    <p:sldId id="983" r:id="rId39"/>
    <p:sldId id="973" r:id="rId40"/>
    <p:sldId id="982" r:id="rId41"/>
    <p:sldId id="959" r:id="rId42"/>
  </p:sldIdLst>
  <p:sldSz cx="12192000" cy="6858000"/>
  <p:notesSz cx="6858000" cy="9144000"/>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304"/>
            <p14:sldId id="918"/>
            <p14:sldId id="960"/>
            <p14:sldId id="974"/>
            <p14:sldId id="975"/>
            <p14:sldId id="984"/>
            <p14:sldId id="976"/>
            <p14:sldId id="968"/>
            <p14:sldId id="972"/>
            <p14:sldId id="985"/>
            <p14:sldId id="986"/>
            <p14:sldId id="987"/>
            <p14:sldId id="977"/>
            <p14:sldId id="988"/>
            <p14:sldId id="989"/>
            <p14:sldId id="990"/>
            <p14:sldId id="991"/>
            <p14:sldId id="978"/>
            <p14:sldId id="992"/>
            <p14:sldId id="993"/>
            <p14:sldId id="994"/>
            <p14:sldId id="979"/>
            <p14:sldId id="995"/>
            <p14:sldId id="996"/>
            <p14:sldId id="997"/>
            <p14:sldId id="980"/>
            <p14:sldId id="998"/>
            <p14:sldId id="999"/>
            <p14:sldId id="1000"/>
            <p14:sldId id="1001"/>
            <p14:sldId id="981"/>
            <p14:sldId id="1002"/>
            <p14:sldId id="1003"/>
            <p14:sldId id="1004"/>
            <p14:sldId id="1005"/>
            <p14:sldId id="1006"/>
            <p14:sldId id="967"/>
            <p14:sldId id="983"/>
            <p14:sldId id="973"/>
            <p14:sldId id="982"/>
            <p14:sldId id="95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D1D1F"/>
    <a:srgbClr val="FFFF99"/>
    <a:srgbClr val="9A0001"/>
    <a:srgbClr val="BFBFBF"/>
    <a:srgbClr val="CEAB6E"/>
    <a:srgbClr val="A6A6A6"/>
    <a:srgbClr val="B1B1B1"/>
    <a:srgbClr val="063771"/>
    <a:srgbClr val="222A35"/>
    <a:srgbClr val="A233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C38F7C-219C-4E45-9F18-BF10F2EFAB4E}" v="359" dt="2023-03-14T11:30:37.94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3447" autoAdjust="0"/>
  </p:normalViewPr>
  <p:slideViewPr>
    <p:cSldViewPr snapToGrid="0">
      <p:cViewPr varScale="1">
        <p:scale>
          <a:sx n="90" d="100"/>
          <a:sy n="90" d="100"/>
        </p:scale>
        <p:origin x="175" y="4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4118"/>
    </p:cViewPr>
  </p:sorterViewPr>
  <p:notesViewPr>
    <p:cSldViewPr snapToGrid="0">
      <p:cViewPr varScale="1">
        <p:scale>
          <a:sx n="95" d="100"/>
          <a:sy n="95" d="100"/>
        </p:scale>
        <p:origin x="224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2023/12/3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2023/12/3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8</a:t>
            </a:fld>
            <a:endParaRPr lang="zh-CN" altLang="en-US"/>
          </a:p>
        </p:txBody>
      </p:sp>
    </p:spTree>
    <p:extLst>
      <p:ext uri="{BB962C8B-B14F-4D97-AF65-F5344CB8AC3E}">
        <p14:creationId xmlns:p14="http://schemas.microsoft.com/office/powerpoint/2010/main" val="2706127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37</a:t>
            </a:fld>
            <a:endParaRPr lang="zh-CN" altLang="en-US"/>
          </a:p>
        </p:txBody>
      </p:sp>
    </p:spTree>
    <p:extLst>
      <p:ext uri="{BB962C8B-B14F-4D97-AF65-F5344CB8AC3E}">
        <p14:creationId xmlns:p14="http://schemas.microsoft.com/office/powerpoint/2010/main" val="1211193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3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extLst>
      <p:ext uri="{BB962C8B-B14F-4D97-AF65-F5344CB8AC3E}">
        <p14:creationId xmlns:p14="http://schemas.microsoft.com/office/powerpoint/2010/main" val="39206037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
    <p:bg>
      <p:bgRef idx="1002">
        <a:schemeClr val="bg2"/>
      </p:bgRef>
    </p:bg>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32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7" name="文本占位符 6">
            <a:extLst>
              <a:ext uri="{FF2B5EF4-FFF2-40B4-BE49-F238E27FC236}">
                <a16:creationId xmlns:a16="http://schemas.microsoft.com/office/drawing/2014/main" id="{ADB2612F-7C47-3B36-2084-2F078096416B}"/>
              </a:ext>
            </a:extLst>
          </p:cNvPr>
          <p:cNvSpPr>
            <a:spLocks noGrp="1"/>
          </p:cNvSpPr>
          <p:nvPr>
            <p:ph type="body" sz="quarter" idx="10"/>
          </p:nvPr>
        </p:nvSpPr>
        <p:spPr>
          <a:xfrm>
            <a:off x="442912" y="1145060"/>
            <a:ext cx="11377675" cy="4972757"/>
          </a:xfrm>
        </p:spPr>
        <p:txBody>
          <a:bodyPr>
            <a:normAutofit/>
          </a:bodyPr>
          <a:lstStyle>
            <a:lvl1pPr marL="0" indent="0">
              <a:buNone/>
              <a:defRPr sz="2400" baseline="0">
                <a:solidFill>
                  <a:srgbClr val="1D1D1F"/>
                </a:solidFill>
                <a:latin typeface="Arial" panose="020B0604020202020204" pitchFamily="34" charset="0"/>
                <a:cs typeface="Arial" panose="020B0604020202020204" pitchFamily="34" charset="0"/>
              </a:defRPr>
            </a:lvl1pPr>
          </a:lstStyle>
          <a:p>
            <a:pPr lvl="0"/>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649" r:id="rId1"/>
    <p:sldLayoutId id="214748366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ags" Target="../tags/tag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图片 64"/>
          <p:cNvPicPr>
            <a:picLocks noChangeAspect="1"/>
          </p:cNvPicPr>
          <p:nvPr>
            <p:custDataLst>
              <p:tags r:id="rId1"/>
            </p:custDataLst>
          </p:nvPr>
        </p:nvPicPr>
        <p:blipFill>
          <a:blip r:embed="rId4"/>
          <a:stretch>
            <a:fillRect/>
          </a:stretch>
        </p:blipFill>
        <p:spPr>
          <a:xfrm>
            <a:off x="-4203" y="6524"/>
            <a:ext cx="12192000" cy="6858000"/>
          </a:xfrm>
          <a:prstGeom prst="rect">
            <a:avLst/>
          </a:prstGeom>
        </p:spPr>
      </p:pic>
      <p:sp>
        <p:nvSpPr>
          <p:cNvPr id="3" name="矩形 2"/>
          <p:cNvSpPr/>
          <p:nvPr/>
        </p:nvSpPr>
        <p:spPr>
          <a:xfrm flipV="1">
            <a:off x="0" y="6802310"/>
            <a:ext cx="12192000" cy="62214"/>
          </a:xfrm>
          <a:prstGeom prst="rect">
            <a:avLst/>
          </a:prstGeom>
          <a:solidFill>
            <a:schemeClr val="accent1"/>
          </a:solid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856527" y="2895681"/>
            <a:ext cx="10684967" cy="706755"/>
          </a:xfrm>
          <a:prstGeom prst="rect">
            <a:avLst/>
          </a:prstGeom>
          <a:effectLst>
            <a:outerShdw blurRad="63500" sx="102000" sy="102000" algn="ctr" rotWithShape="0">
              <a:prstClr val="black">
                <a:alpha val="40000"/>
              </a:prstClr>
            </a:outerShdw>
          </a:effectLst>
        </p:spPr>
        <p:txBody>
          <a:bodyPr wrap="square">
            <a:spAutoFit/>
          </a:bodyPr>
          <a:lstStyle/>
          <a:p>
            <a:pPr algn="ctr">
              <a:defRPr/>
            </a:pPr>
            <a:r>
              <a:rPr lang="zh-CN" altLang="en-US" sz="4000" b="1" spc="300" dirty="0">
                <a:solidFill>
                  <a:srgbClr val="1D1D1F"/>
                </a:solidFill>
                <a:latin typeface="Arial" panose="020B0604020202020204" pitchFamily="34" charset="0"/>
                <a:ea typeface="微软雅黑" panose="020B0503020204020204" pitchFamily="34" charset="-122"/>
                <a:cs typeface="+mn-ea"/>
                <a:sym typeface="Arial" panose="020B0604020202020204" pitchFamily="34" charset="0"/>
              </a:rPr>
              <a:t>第四次作业</a:t>
            </a:r>
          </a:p>
        </p:txBody>
      </p:sp>
      <p:grpSp>
        <p:nvGrpSpPr>
          <p:cNvPr id="99" name="组合 98"/>
          <p:cNvGrpSpPr/>
          <p:nvPr/>
        </p:nvGrpSpPr>
        <p:grpSpPr>
          <a:xfrm>
            <a:off x="4654641" y="753988"/>
            <a:ext cx="2882718" cy="848212"/>
            <a:chOff x="9556201" y="498129"/>
            <a:chExt cx="1993881" cy="586680"/>
          </a:xfrm>
        </p:grpSpPr>
        <p:grpSp>
          <p:nvGrpSpPr>
            <p:cNvPr id="100" name="组合 99"/>
            <p:cNvGrpSpPr/>
            <p:nvPr userDrawn="1"/>
          </p:nvGrpSpPr>
          <p:grpSpPr>
            <a:xfrm>
              <a:off x="10239376" y="968937"/>
              <a:ext cx="1307697" cy="96254"/>
              <a:chOff x="4616246" y="3878362"/>
              <a:chExt cx="5571416" cy="410087"/>
            </a:xfrm>
            <a:solidFill>
              <a:schemeClr val="tx1">
                <a:alpha val="80000"/>
              </a:schemeClr>
            </a:solidFill>
          </p:grpSpPr>
          <p:sp>
            <p:nvSpPr>
              <p:cNvPr id="13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1"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3"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4"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9"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0"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1"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2"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3"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1" name="组合 100"/>
            <p:cNvGrpSpPr/>
            <p:nvPr userDrawn="1"/>
          </p:nvGrpSpPr>
          <p:grpSpPr>
            <a:xfrm>
              <a:off x="10237120" y="539555"/>
              <a:ext cx="1312962" cy="375239"/>
              <a:chOff x="4606634" y="2048989"/>
              <a:chExt cx="5593843" cy="1598699"/>
            </a:xfrm>
            <a:solidFill>
              <a:schemeClr val="accent1">
                <a:alpha val="80000"/>
              </a:schemeClr>
            </a:solidFill>
          </p:grpSpPr>
          <p:sp>
            <p:nvSpPr>
              <p:cNvPr id="12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2" name="组合 101"/>
            <p:cNvGrpSpPr/>
            <p:nvPr userDrawn="1"/>
          </p:nvGrpSpPr>
          <p:grpSpPr>
            <a:xfrm>
              <a:off x="9556201" y="498129"/>
              <a:ext cx="588050" cy="586680"/>
              <a:chOff x="2105799" y="20055838"/>
              <a:chExt cx="6748090" cy="6732363"/>
            </a:xfrm>
            <a:solidFill>
              <a:schemeClr val="accent1">
                <a:alpha val="80000"/>
              </a:schemeClr>
            </a:solidFill>
          </p:grpSpPr>
          <p:sp>
            <p:nvSpPr>
              <p:cNvPr id="10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2" name="副标题 5">
            <a:extLst>
              <a:ext uri="{FF2B5EF4-FFF2-40B4-BE49-F238E27FC236}">
                <a16:creationId xmlns:a16="http://schemas.microsoft.com/office/drawing/2014/main" id="{9F7B9919-8DE1-74BE-1E40-6BF548399202}"/>
              </a:ext>
            </a:extLst>
          </p:cNvPr>
          <p:cNvSpPr txBox="1">
            <a:spLocks/>
          </p:cNvSpPr>
          <p:nvPr/>
        </p:nvSpPr>
        <p:spPr>
          <a:xfrm>
            <a:off x="8033836" y="5042590"/>
            <a:ext cx="2284956" cy="4195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t>第</a:t>
            </a:r>
            <a:r>
              <a:rPr lang="en-US" altLang="zh-CN" sz="2000" dirty="0"/>
              <a:t>7</a:t>
            </a:r>
            <a:r>
              <a:rPr lang="zh-CN" altLang="en-US" sz="2000" dirty="0"/>
              <a:t>组 </a:t>
            </a:r>
            <a:r>
              <a:rPr lang="en-US" altLang="zh-CN" sz="2000" dirty="0"/>
              <a:t>2023.12.4</a:t>
            </a:r>
            <a:endParaRPr lang="zh-CN" alt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565154" y="346905"/>
            <a:ext cx="1295054"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7A3BBF3-5AAF-FD72-9DC5-D521E8860018}"/>
              </a:ext>
            </a:extLst>
          </p:cNvPr>
          <p:cNvPicPr>
            <a:picLocks noChangeAspect="1"/>
          </p:cNvPicPr>
          <p:nvPr/>
        </p:nvPicPr>
        <p:blipFill>
          <a:blip r:embed="rId2"/>
          <a:stretch>
            <a:fillRect/>
          </a:stretch>
        </p:blipFill>
        <p:spPr>
          <a:xfrm>
            <a:off x="2054573" y="1170155"/>
            <a:ext cx="8082854" cy="4517690"/>
          </a:xfrm>
          <a:prstGeom prst="rect">
            <a:avLst/>
          </a:prstGeom>
        </p:spPr>
      </p:pic>
    </p:spTree>
    <p:extLst>
      <p:ext uri="{BB962C8B-B14F-4D97-AF65-F5344CB8AC3E}">
        <p14:creationId xmlns:p14="http://schemas.microsoft.com/office/powerpoint/2010/main" val="1930462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565154" y="346905"/>
            <a:ext cx="1295054"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C2A69566-70E0-DA23-ADD3-EFC7AA940F41}"/>
              </a:ext>
            </a:extLst>
          </p:cNvPr>
          <p:cNvPicPr>
            <a:picLocks noChangeAspect="1"/>
          </p:cNvPicPr>
          <p:nvPr/>
        </p:nvPicPr>
        <p:blipFill>
          <a:blip r:embed="rId2"/>
          <a:stretch>
            <a:fillRect/>
          </a:stretch>
        </p:blipFill>
        <p:spPr>
          <a:xfrm>
            <a:off x="2155268" y="1066738"/>
            <a:ext cx="7881463" cy="4724524"/>
          </a:xfrm>
          <a:prstGeom prst="rect">
            <a:avLst/>
          </a:prstGeom>
        </p:spPr>
      </p:pic>
    </p:spTree>
    <p:extLst>
      <p:ext uri="{BB962C8B-B14F-4D97-AF65-F5344CB8AC3E}">
        <p14:creationId xmlns:p14="http://schemas.microsoft.com/office/powerpoint/2010/main" val="667600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565154" y="346905"/>
            <a:ext cx="1295054"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E62650F-208D-DCE4-5504-EC5BE94280A1}"/>
              </a:ext>
            </a:extLst>
          </p:cNvPr>
          <p:cNvPicPr>
            <a:picLocks noChangeAspect="1"/>
          </p:cNvPicPr>
          <p:nvPr/>
        </p:nvPicPr>
        <p:blipFill>
          <a:blip r:embed="rId2"/>
          <a:stretch>
            <a:fillRect/>
          </a:stretch>
        </p:blipFill>
        <p:spPr>
          <a:xfrm>
            <a:off x="2111724" y="1221863"/>
            <a:ext cx="7968551" cy="4414273"/>
          </a:xfrm>
          <a:prstGeom prst="rect">
            <a:avLst/>
          </a:prstGeom>
        </p:spPr>
      </p:pic>
    </p:spTree>
    <p:extLst>
      <p:ext uri="{BB962C8B-B14F-4D97-AF65-F5344CB8AC3E}">
        <p14:creationId xmlns:p14="http://schemas.microsoft.com/office/powerpoint/2010/main" val="2811870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01487" y="346905"/>
            <a:ext cx="1379832"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4EBD26C-B05C-D43A-8782-7F8D32BC2EDE}"/>
              </a:ext>
            </a:extLst>
          </p:cNvPr>
          <p:cNvPicPr>
            <a:picLocks noChangeAspect="1"/>
          </p:cNvPicPr>
          <p:nvPr/>
        </p:nvPicPr>
        <p:blipFill>
          <a:blip r:embed="rId2"/>
          <a:stretch>
            <a:fillRect/>
          </a:stretch>
        </p:blipFill>
        <p:spPr>
          <a:xfrm>
            <a:off x="2114446" y="1798821"/>
            <a:ext cx="7963108" cy="3260357"/>
          </a:xfrm>
          <a:prstGeom prst="rect">
            <a:avLst/>
          </a:prstGeom>
        </p:spPr>
      </p:pic>
    </p:spTree>
    <p:extLst>
      <p:ext uri="{BB962C8B-B14F-4D97-AF65-F5344CB8AC3E}">
        <p14:creationId xmlns:p14="http://schemas.microsoft.com/office/powerpoint/2010/main" val="3134344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01487" y="346905"/>
            <a:ext cx="1379832"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06A1ED6-60D6-23B9-76EE-5BC5CEE2EDE6}"/>
              </a:ext>
            </a:extLst>
          </p:cNvPr>
          <p:cNvPicPr>
            <a:picLocks noChangeAspect="1"/>
          </p:cNvPicPr>
          <p:nvPr/>
        </p:nvPicPr>
        <p:blipFill>
          <a:blip r:embed="rId2"/>
          <a:stretch>
            <a:fillRect/>
          </a:stretch>
        </p:blipFill>
        <p:spPr>
          <a:xfrm>
            <a:off x="2106281" y="1396039"/>
            <a:ext cx="7979437" cy="4065921"/>
          </a:xfrm>
          <a:prstGeom prst="rect">
            <a:avLst/>
          </a:prstGeom>
        </p:spPr>
      </p:pic>
    </p:spTree>
    <p:extLst>
      <p:ext uri="{BB962C8B-B14F-4D97-AF65-F5344CB8AC3E}">
        <p14:creationId xmlns:p14="http://schemas.microsoft.com/office/powerpoint/2010/main" val="4278357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01487" y="346905"/>
            <a:ext cx="1379832"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9B88AA1-D072-61A5-41F4-975BC9F697AD}"/>
              </a:ext>
            </a:extLst>
          </p:cNvPr>
          <p:cNvPicPr>
            <a:picLocks noChangeAspect="1"/>
          </p:cNvPicPr>
          <p:nvPr/>
        </p:nvPicPr>
        <p:blipFill>
          <a:blip r:embed="rId2"/>
          <a:stretch>
            <a:fillRect/>
          </a:stretch>
        </p:blipFill>
        <p:spPr>
          <a:xfrm>
            <a:off x="2111724" y="1287179"/>
            <a:ext cx="7968551" cy="4283641"/>
          </a:xfrm>
          <a:prstGeom prst="rect">
            <a:avLst/>
          </a:prstGeom>
        </p:spPr>
      </p:pic>
    </p:spTree>
    <p:extLst>
      <p:ext uri="{BB962C8B-B14F-4D97-AF65-F5344CB8AC3E}">
        <p14:creationId xmlns:p14="http://schemas.microsoft.com/office/powerpoint/2010/main" val="1806866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01487" y="346905"/>
            <a:ext cx="1379832"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0E72A6B-B96B-6600-79F2-1DDF71805724}"/>
              </a:ext>
            </a:extLst>
          </p:cNvPr>
          <p:cNvPicPr>
            <a:picLocks noChangeAspect="1"/>
          </p:cNvPicPr>
          <p:nvPr/>
        </p:nvPicPr>
        <p:blipFill>
          <a:blip r:embed="rId2"/>
          <a:stretch>
            <a:fillRect/>
          </a:stretch>
        </p:blipFill>
        <p:spPr>
          <a:xfrm>
            <a:off x="2084509" y="2073693"/>
            <a:ext cx="8022981" cy="2710614"/>
          </a:xfrm>
          <a:prstGeom prst="rect">
            <a:avLst/>
          </a:prstGeom>
        </p:spPr>
      </p:pic>
    </p:spTree>
    <p:extLst>
      <p:ext uri="{BB962C8B-B14F-4D97-AF65-F5344CB8AC3E}">
        <p14:creationId xmlns:p14="http://schemas.microsoft.com/office/powerpoint/2010/main" val="26272499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01487" y="346905"/>
            <a:ext cx="1379832"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A19A81C-3791-5637-4B74-082085B25116}"/>
              </a:ext>
            </a:extLst>
          </p:cNvPr>
          <p:cNvPicPr>
            <a:picLocks noChangeAspect="1"/>
          </p:cNvPicPr>
          <p:nvPr/>
        </p:nvPicPr>
        <p:blipFill>
          <a:blip r:embed="rId2"/>
          <a:stretch>
            <a:fillRect/>
          </a:stretch>
        </p:blipFill>
        <p:spPr>
          <a:xfrm>
            <a:off x="2089952" y="1276293"/>
            <a:ext cx="8012095" cy="4305413"/>
          </a:xfrm>
          <a:prstGeom prst="rect">
            <a:avLst/>
          </a:prstGeom>
        </p:spPr>
      </p:pic>
    </p:spTree>
    <p:extLst>
      <p:ext uri="{BB962C8B-B14F-4D97-AF65-F5344CB8AC3E}">
        <p14:creationId xmlns:p14="http://schemas.microsoft.com/office/powerpoint/2010/main" val="2462961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79882" y="322682"/>
            <a:ext cx="1494889" cy="53840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FC6F189C-6160-0BD4-2719-6F9790532F99}"/>
              </a:ext>
            </a:extLst>
          </p:cNvPr>
          <p:cNvPicPr>
            <a:picLocks noChangeAspect="1"/>
          </p:cNvPicPr>
          <p:nvPr/>
        </p:nvPicPr>
        <p:blipFill>
          <a:blip r:embed="rId2"/>
          <a:stretch>
            <a:fillRect/>
          </a:stretch>
        </p:blipFill>
        <p:spPr>
          <a:xfrm>
            <a:off x="2117167" y="940200"/>
            <a:ext cx="7957665" cy="4016934"/>
          </a:xfrm>
          <a:prstGeom prst="rect">
            <a:avLst/>
          </a:prstGeom>
        </p:spPr>
      </p:pic>
      <p:pic>
        <p:nvPicPr>
          <p:cNvPr id="8" name="Picture 7">
            <a:extLst>
              <a:ext uri="{FF2B5EF4-FFF2-40B4-BE49-F238E27FC236}">
                <a16:creationId xmlns:a16="http://schemas.microsoft.com/office/drawing/2014/main" id="{1B9C5621-322B-0E98-1518-651F3C828E17}"/>
              </a:ext>
            </a:extLst>
          </p:cNvPr>
          <p:cNvPicPr>
            <a:picLocks noChangeAspect="1"/>
          </p:cNvPicPr>
          <p:nvPr/>
        </p:nvPicPr>
        <p:blipFill>
          <a:blip r:embed="rId3"/>
          <a:stretch>
            <a:fillRect/>
          </a:stretch>
        </p:blipFill>
        <p:spPr>
          <a:xfrm>
            <a:off x="2117167" y="4957134"/>
            <a:ext cx="8012095" cy="1006955"/>
          </a:xfrm>
          <a:prstGeom prst="rect">
            <a:avLst/>
          </a:prstGeom>
        </p:spPr>
      </p:pic>
    </p:spTree>
    <p:extLst>
      <p:ext uri="{BB962C8B-B14F-4D97-AF65-F5344CB8AC3E}">
        <p14:creationId xmlns:p14="http://schemas.microsoft.com/office/powerpoint/2010/main" val="6057330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79882" y="322682"/>
            <a:ext cx="1494889" cy="53840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16E929FF-A4A5-A446-85C0-F55626A08B14}"/>
              </a:ext>
            </a:extLst>
          </p:cNvPr>
          <p:cNvPicPr>
            <a:picLocks noChangeAspect="1"/>
          </p:cNvPicPr>
          <p:nvPr/>
        </p:nvPicPr>
        <p:blipFill>
          <a:blip r:embed="rId2"/>
          <a:stretch>
            <a:fillRect/>
          </a:stretch>
        </p:blipFill>
        <p:spPr>
          <a:xfrm>
            <a:off x="2111724" y="1357938"/>
            <a:ext cx="7968551" cy="4142123"/>
          </a:xfrm>
          <a:prstGeom prst="rect">
            <a:avLst/>
          </a:prstGeom>
        </p:spPr>
      </p:pic>
    </p:spTree>
    <p:extLst>
      <p:ext uri="{BB962C8B-B14F-4D97-AF65-F5344CB8AC3E}">
        <p14:creationId xmlns:p14="http://schemas.microsoft.com/office/powerpoint/2010/main" val="2472681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3"/>
          <a:stretch>
            <a:fillRect/>
          </a:stretch>
        </p:blipFill>
        <p:spPr>
          <a:xfrm>
            <a:off x="0" y="0"/>
            <a:ext cx="12192000" cy="6858000"/>
          </a:xfrm>
          <a:prstGeom prst="rect">
            <a:avLst/>
          </a:prstGeom>
        </p:spPr>
      </p:pic>
      <p:sp>
        <p:nvSpPr>
          <p:cNvPr id="23" name="文本框 22"/>
          <p:cNvSpPr txBox="1"/>
          <p:nvPr/>
        </p:nvSpPr>
        <p:spPr>
          <a:xfrm>
            <a:off x="1545157" y="1940541"/>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01</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5109" y="2961640"/>
            <a:ext cx="6005981" cy="9233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79882" y="322682"/>
            <a:ext cx="1494889" cy="53840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169CA051-BA95-D9D4-871C-6979EDFA1A6D}"/>
              </a:ext>
            </a:extLst>
          </p:cNvPr>
          <p:cNvPicPr>
            <a:picLocks noChangeAspect="1"/>
          </p:cNvPicPr>
          <p:nvPr/>
        </p:nvPicPr>
        <p:blipFill>
          <a:blip r:embed="rId2"/>
          <a:stretch>
            <a:fillRect/>
          </a:stretch>
        </p:blipFill>
        <p:spPr>
          <a:xfrm>
            <a:off x="2111724" y="1406925"/>
            <a:ext cx="7968551" cy="4044149"/>
          </a:xfrm>
          <a:prstGeom prst="rect">
            <a:avLst/>
          </a:prstGeom>
        </p:spPr>
      </p:pic>
    </p:spTree>
    <p:extLst>
      <p:ext uri="{BB962C8B-B14F-4D97-AF65-F5344CB8AC3E}">
        <p14:creationId xmlns:p14="http://schemas.microsoft.com/office/powerpoint/2010/main" val="13304819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79882" y="322682"/>
            <a:ext cx="1494889" cy="53840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1BDAB85F-80A5-D194-34DE-C72B0531957D}"/>
              </a:ext>
            </a:extLst>
          </p:cNvPr>
          <p:cNvPicPr>
            <a:picLocks noChangeAspect="1"/>
          </p:cNvPicPr>
          <p:nvPr/>
        </p:nvPicPr>
        <p:blipFill>
          <a:blip r:embed="rId2"/>
          <a:stretch>
            <a:fillRect/>
          </a:stretch>
        </p:blipFill>
        <p:spPr>
          <a:xfrm>
            <a:off x="2087231" y="1556608"/>
            <a:ext cx="8017538" cy="3744784"/>
          </a:xfrm>
          <a:prstGeom prst="rect">
            <a:avLst/>
          </a:prstGeom>
        </p:spPr>
      </p:pic>
    </p:spTree>
    <p:extLst>
      <p:ext uri="{BB962C8B-B14F-4D97-AF65-F5344CB8AC3E}">
        <p14:creationId xmlns:p14="http://schemas.microsoft.com/office/powerpoint/2010/main" val="3148468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98048" y="298460"/>
            <a:ext cx="1428277" cy="562627"/>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38769D0-FFCD-90D3-8CDE-2795E1AAF731}"/>
              </a:ext>
            </a:extLst>
          </p:cNvPr>
          <p:cNvPicPr>
            <a:picLocks noChangeAspect="1"/>
          </p:cNvPicPr>
          <p:nvPr/>
        </p:nvPicPr>
        <p:blipFill>
          <a:blip r:embed="rId2"/>
          <a:stretch>
            <a:fillRect/>
          </a:stretch>
        </p:blipFill>
        <p:spPr>
          <a:xfrm>
            <a:off x="2103560" y="1915846"/>
            <a:ext cx="7984880" cy="3026308"/>
          </a:xfrm>
          <a:prstGeom prst="rect">
            <a:avLst/>
          </a:prstGeom>
        </p:spPr>
      </p:pic>
    </p:spTree>
    <p:extLst>
      <p:ext uri="{BB962C8B-B14F-4D97-AF65-F5344CB8AC3E}">
        <p14:creationId xmlns:p14="http://schemas.microsoft.com/office/powerpoint/2010/main" val="4059610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98048" y="298460"/>
            <a:ext cx="1428277" cy="562627"/>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0AA2E60-1F51-9054-9405-BC109677B875}"/>
              </a:ext>
            </a:extLst>
          </p:cNvPr>
          <p:cNvPicPr>
            <a:picLocks noChangeAspect="1"/>
          </p:cNvPicPr>
          <p:nvPr/>
        </p:nvPicPr>
        <p:blipFill>
          <a:blip r:embed="rId2"/>
          <a:stretch>
            <a:fillRect/>
          </a:stretch>
        </p:blipFill>
        <p:spPr>
          <a:xfrm>
            <a:off x="2087231" y="2144452"/>
            <a:ext cx="8017538" cy="2569096"/>
          </a:xfrm>
          <a:prstGeom prst="rect">
            <a:avLst/>
          </a:prstGeom>
        </p:spPr>
      </p:pic>
    </p:spTree>
    <p:extLst>
      <p:ext uri="{BB962C8B-B14F-4D97-AF65-F5344CB8AC3E}">
        <p14:creationId xmlns:p14="http://schemas.microsoft.com/office/powerpoint/2010/main" val="535469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98048" y="298460"/>
            <a:ext cx="1428277" cy="562627"/>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061F246-3CD7-E950-5A8E-ED06F7B27CFB}"/>
              </a:ext>
            </a:extLst>
          </p:cNvPr>
          <p:cNvPicPr>
            <a:picLocks noChangeAspect="1"/>
          </p:cNvPicPr>
          <p:nvPr/>
        </p:nvPicPr>
        <p:blipFill>
          <a:blip r:embed="rId2"/>
          <a:stretch>
            <a:fillRect/>
          </a:stretch>
        </p:blipFill>
        <p:spPr>
          <a:xfrm>
            <a:off x="2138939" y="1924010"/>
            <a:ext cx="7914121" cy="3009979"/>
          </a:xfrm>
          <a:prstGeom prst="rect">
            <a:avLst/>
          </a:prstGeom>
        </p:spPr>
      </p:pic>
    </p:spTree>
    <p:extLst>
      <p:ext uri="{BB962C8B-B14F-4D97-AF65-F5344CB8AC3E}">
        <p14:creationId xmlns:p14="http://schemas.microsoft.com/office/powerpoint/2010/main" val="3334066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最近访问时间信道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7098048" y="298460"/>
            <a:ext cx="1428277" cy="562627"/>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57390E4-5DDE-A1EF-7130-98364B5AC126}"/>
              </a:ext>
            </a:extLst>
          </p:cNvPr>
          <p:cNvPicPr>
            <a:picLocks noChangeAspect="1"/>
          </p:cNvPicPr>
          <p:nvPr/>
        </p:nvPicPr>
        <p:blipFill>
          <a:blip r:embed="rId2"/>
          <a:stretch>
            <a:fillRect/>
          </a:stretch>
        </p:blipFill>
        <p:spPr>
          <a:xfrm>
            <a:off x="2095395" y="849018"/>
            <a:ext cx="8001209" cy="5159964"/>
          </a:xfrm>
          <a:prstGeom prst="rect">
            <a:avLst/>
          </a:prstGeom>
        </p:spPr>
      </p:pic>
    </p:spTree>
    <p:extLst>
      <p:ext uri="{BB962C8B-B14F-4D97-AF65-F5344CB8AC3E}">
        <p14:creationId xmlns:p14="http://schemas.microsoft.com/office/powerpoint/2010/main" val="23991989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789212" y="340849"/>
            <a:ext cx="1458556" cy="520238"/>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FDC6793-DAB6-4994-2C88-BE9F4CD74602}"/>
              </a:ext>
            </a:extLst>
          </p:cNvPr>
          <p:cNvPicPr>
            <a:picLocks noChangeAspect="1"/>
          </p:cNvPicPr>
          <p:nvPr/>
        </p:nvPicPr>
        <p:blipFill>
          <a:blip r:embed="rId2"/>
          <a:stretch>
            <a:fillRect/>
          </a:stretch>
        </p:blipFill>
        <p:spPr>
          <a:xfrm>
            <a:off x="2130775" y="1210977"/>
            <a:ext cx="7930450" cy="4436045"/>
          </a:xfrm>
          <a:prstGeom prst="rect">
            <a:avLst/>
          </a:prstGeom>
        </p:spPr>
      </p:pic>
    </p:spTree>
    <p:extLst>
      <p:ext uri="{BB962C8B-B14F-4D97-AF65-F5344CB8AC3E}">
        <p14:creationId xmlns:p14="http://schemas.microsoft.com/office/powerpoint/2010/main" val="39106085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789212" y="340849"/>
            <a:ext cx="1458556" cy="520238"/>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AEAE123-484F-97AB-81CA-D38ECDC1B54E}"/>
              </a:ext>
            </a:extLst>
          </p:cNvPr>
          <p:cNvPicPr>
            <a:picLocks noChangeAspect="1"/>
          </p:cNvPicPr>
          <p:nvPr/>
        </p:nvPicPr>
        <p:blipFill>
          <a:blip r:embed="rId2"/>
          <a:stretch>
            <a:fillRect/>
          </a:stretch>
        </p:blipFill>
        <p:spPr>
          <a:xfrm>
            <a:off x="2119889" y="1159269"/>
            <a:ext cx="7952222" cy="4539462"/>
          </a:xfrm>
          <a:prstGeom prst="rect">
            <a:avLst/>
          </a:prstGeom>
        </p:spPr>
      </p:pic>
    </p:spTree>
    <p:extLst>
      <p:ext uri="{BB962C8B-B14F-4D97-AF65-F5344CB8AC3E}">
        <p14:creationId xmlns:p14="http://schemas.microsoft.com/office/powerpoint/2010/main" val="38618818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789212" y="340849"/>
            <a:ext cx="1458556" cy="520238"/>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7862AB4-9096-0F66-4537-649685A6ADE6}"/>
              </a:ext>
            </a:extLst>
          </p:cNvPr>
          <p:cNvPicPr>
            <a:picLocks noChangeAspect="1"/>
          </p:cNvPicPr>
          <p:nvPr/>
        </p:nvPicPr>
        <p:blipFill>
          <a:blip r:embed="rId2"/>
          <a:stretch>
            <a:fillRect/>
          </a:stretch>
        </p:blipFill>
        <p:spPr>
          <a:xfrm>
            <a:off x="2125332" y="2541791"/>
            <a:ext cx="7941336" cy="1774418"/>
          </a:xfrm>
          <a:prstGeom prst="rect">
            <a:avLst/>
          </a:prstGeom>
        </p:spPr>
      </p:pic>
    </p:spTree>
    <p:extLst>
      <p:ext uri="{BB962C8B-B14F-4D97-AF65-F5344CB8AC3E}">
        <p14:creationId xmlns:p14="http://schemas.microsoft.com/office/powerpoint/2010/main" val="30001652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789212" y="340849"/>
            <a:ext cx="1458556" cy="520238"/>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C8CF046-4AD2-A8B7-7090-52B32EBD9831}"/>
              </a:ext>
            </a:extLst>
          </p:cNvPr>
          <p:cNvPicPr>
            <a:picLocks noChangeAspect="1"/>
          </p:cNvPicPr>
          <p:nvPr/>
        </p:nvPicPr>
        <p:blipFill>
          <a:blip r:embed="rId2"/>
          <a:stretch>
            <a:fillRect/>
          </a:stretch>
        </p:blipFill>
        <p:spPr>
          <a:xfrm>
            <a:off x="2114446" y="996215"/>
            <a:ext cx="7963108" cy="5399456"/>
          </a:xfrm>
          <a:prstGeom prst="rect">
            <a:avLst/>
          </a:prstGeom>
        </p:spPr>
      </p:pic>
    </p:spTree>
    <p:extLst>
      <p:ext uri="{BB962C8B-B14F-4D97-AF65-F5344CB8AC3E}">
        <p14:creationId xmlns:p14="http://schemas.microsoft.com/office/powerpoint/2010/main" val="3345447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先创建两个用户</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86D74A2-5A57-2434-E847-D350447A0428}"/>
              </a:ext>
            </a:extLst>
          </p:cNvPr>
          <p:cNvPicPr>
            <a:picLocks noChangeAspect="1"/>
          </p:cNvPicPr>
          <p:nvPr/>
        </p:nvPicPr>
        <p:blipFill>
          <a:blip r:embed="rId2"/>
          <a:stretch>
            <a:fillRect/>
          </a:stretch>
        </p:blipFill>
        <p:spPr>
          <a:xfrm>
            <a:off x="442912" y="1772361"/>
            <a:ext cx="7984880" cy="745691"/>
          </a:xfrm>
          <a:prstGeom prst="rect">
            <a:avLst/>
          </a:prstGeom>
        </p:spPr>
      </p:pic>
    </p:spTree>
    <p:extLst>
      <p:ext uri="{BB962C8B-B14F-4D97-AF65-F5344CB8AC3E}">
        <p14:creationId xmlns:p14="http://schemas.microsoft.com/office/powerpoint/2010/main" val="2054223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789212" y="340849"/>
            <a:ext cx="1458556" cy="520238"/>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AF9339E-7DE9-1056-072C-7345B23DF45B}"/>
              </a:ext>
            </a:extLst>
          </p:cNvPr>
          <p:cNvPicPr>
            <a:picLocks noChangeAspect="1"/>
          </p:cNvPicPr>
          <p:nvPr/>
        </p:nvPicPr>
        <p:blipFill>
          <a:blip r:embed="rId2"/>
          <a:stretch>
            <a:fillRect/>
          </a:stretch>
        </p:blipFill>
        <p:spPr>
          <a:xfrm>
            <a:off x="2125332" y="2476475"/>
            <a:ext cx="7941336" cy="1905050"/>
          </a:xfrm>
          <a:prstGeom prst="rect">
            <a:avLst/>
          </a:prstGeom>
        </p:spPr>
      </p:pic>
    </p:spTree>
    <p:extLst>
      <p:ext uri="{BB962C8B-B14F-4D97-AF65-F5344CB8AC3E}">
        <p14:creationId xmlns:p14="http://schemas.microsoft.com/office/powerpoint/2010/main" val="209915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5AD79D9A-CCC6-FDE2-5624-C9236DC149CE}"/>
              </a:ext>
            </a:extLst>
          </p:cNvPr>
          <p:cNvPicPr>
            <a:picLocks noChangeAspect="1"/>
          </p:cNvPicPr>
          <p:nvPr/>
        </p:nvPicPr>
        <p:blipFill>
          <a:blip r:embed="rId2"/>
          <a:stretch>
            <a:fillRect/>
          </a:stretch>
        </p:blipFill>
        <p:spPr>
          <a:xfrm>
            <a:off x="2125332" y="1115725"/>
            <a:ext cx="7941336" cy="4626550"/>
          </a:xfrm>
          <a:prstGeom prst="rect">
            <a:avLst/>
          </a:prstGeom>
        </p:spPr>
      </p:pic>
    </p:spTree>
    <p:extLst>
      <p:ext uri="{BB962C8B-B14F-4D97-AF65-F5344CB8AC3E}">
        <p14:creationId xmlns:p14="http://schemas.microsoft.com/office/powerpoint/2010/main" val="3727334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2548EFE-BE7A-083B-B72A-B071A57F6E70}"/>
              </a:ext>
            </a:extLst>
          </p:cNvPr>
          <p:cNvPicPr>
            <a:picLocks noChangeAspect="1"/>
          </p:cNvPicPr>
          <p:nvPr/>
        </p:nvPicPr>
        <p:blipFill>
          <a:blip r:embed="rId2"/>
          <a:stretch>
            <a:fillRect/>
          </a:stretch>
        </p:blipFill>
        <p:spPr>
          <a:xfrm>
            <a:off x="2117167" y="2307742"/>
            <a:ext cx="7957665" cy="2242516"/>
          </a:xfrm>
          <a:prstGeom prst="rect">
            <a:avLst/>
          </a:prstGeom>
        </p:spPr>
      </p:pic>
    </p:spTree>
    <p:extLst>
      <p:ext uri="{BB962C8B-B14F-4D97-AF65-F5344CB8AC3E}">
        <p14:creationId xmlns:p14="http://schemas.microsoft.com/office/powerpoint/2010/main" val="33748140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65E8E334-2580-C8EB-8FFF-E6BE202363D9}"/>
              </a:ext>
            </a:extLst>
          </p:cNvPr>
          <p:cNvPicPr>
            <a:picLocks noChangeAspect="1"/>
          </p:cNvPicPr>
          <p:nvPr/>
        </p:nvPicPr>
        <p:blipFill>
          <a:blip r:embed="rId2"/>
          <a:stretch>
            <a:fillRect/>
          </a:stretch>
        </p:blipFill>
        <p:spPr>
          <a:xfrm>
            <a:off x="2119889" y="1423254"/>
            <a:ext cx="7952222" cy="4011491"/>
          </a:xfrm>
          <a:prstGeom prst="rect">
            <a:avLst/>
          </a:prstGeom>
        </p:spPr>
      </p:pic>
    </p:spTree>
    <p:extLst>
      <p:ext uri="{BB962C8B-B14F-4D97-AF65-F5344CB8AC3E}">
        <p14:creationId xmlns:p14="http://schemas.microsoft.com/office/powerpoint/2010/main" val="39525244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C771C07-018F-1D72-90F0-AF25458F5D69}"/>
              </a:ext>
            </a:extLst>
          </p:cNvPr>
          <p:cNvPicPr>
            <a:picLocks noChangeAspect="1"/>
          </p:cNvPicPr>
          <p:nvPr/>
        </p:nvPicPr>
        <p:blipFill>
          <a:blip r:embed="rId2"/>
          <a:stretch>
            <a:fillRect/>
          </a:stretch>
        </p:blipFill>
        <p:spPr>
          <a:xfrm>
            <a:off x="2106281" y="1181041"/>
            <a:ext cx="7979437" cy="4495918"/>
          </a:xfrm>
          <a:prstGeom prst="rect">
            <a:avLst/>
          </a:prstGeom>
        </p:spPr>
      </p:pic>
    </p:spTree>
    <p:extLst>
      <p:ext uri="{BB962C8B-B14F-4D97-AF65-F5344CB8AC3E}">
        <p14:creationId xmlns:p14="http://schemas.microsoft.com/office/powerpoint/2010/main" val="8596677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1923044-1763-201F-15F4-5D7B03652B73}"/>
              </a:ext>
            </a:extLst>
          </p:cNvPr>
          <p:cNvPicPr>
            <a:picLocks noChangeAspect="1"/>
          </p:cNvPicPr>
          <p:nvPr/>
        </p:nvPicPr>
        <p:blipFill>
          <a:blip r:embed="rId2"/>
          <a:stretch>
            <a:fillRect/>
          </a:stretch>
        </p:blipFill>
        <p:spPr>
          <a:xfrm>
            <a:off x="2089952" y="1208256"/>
            <a:ext cx="8012095" cy="4441488"/>
          </a:xfrm>
          <a:prstGeom prst="rect">
            <a:avLst/>
          </a:prstGeom>
        </p:spPr>
      </p:pic>
    </p:spTree>
    <p:extLst>
      <p:ext uri="{BB962C8B-B14F-4D97-AF65-F5344CB8AC3E}">
        <p14:creationId xmlns:p14="http://schemas.microsoft.com/office/powerpoint/2010/main" val="41448737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耗尽子目录信道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625711" y="365072"/>
            <a:ext cx="1537278" cy="496015"/>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接收端：</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DB209E4-C3CD-9D65-8385-D6829711041A}"/>
              </a:ext>
            </a:extLst>
          </p:cNvPr>
          <p:cNvPicPr>
            <a:picLocks noChangeAspect="1"/>
          </p:cNvPicPr>
          <p:nvPr/>
        </p:nvPicPr>
        <p:blipFill>
          <a:blip r:embed="rId2"/>
          <a:stretch>
            <a:fillRect/>
          </a:stretch>
        </p:blipFill>
        <p:spPr>
          <a:xfrm>
            <a:off x="2087231" y="2487361"/>
            <a:ext cx="8017538" cy="1883278"/>
          </a:xfrm>
          <a:prstGeom prst="rect">
            <a:avLst/>
          </a:prstGeom>
        </p:spPr>
      </p:pic>
    </p:spTree>
    <p:extLst>
      <p:ext uri="{BB962C8B-B14F-4D97-AF65-F5344CB8AC3E}">
        <p14:creationId xmlns:p14="http://schemas.microsoft.com/office/powerpoint/2010/main" val="4165927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3"/>
          <a:stretch>
            <a:fillRect/>
          </a:stretch>
        </p:blipFill>
        <p:spPr>
          <a:xfrm>
            <a:off x="0" y="0"/>
            <a:ext cx="12192000" cy="6858000"/>
          </a:xfrm>
          <a:prstGeom prst="rect">
            <a:avLst/>
          </a:prstGeom>
        </p:spPr>
      </p:pic>
      <p:sp>
        <p:nvSpPr>
          <p:cNvPr id="23" name="文本框 22"/>
          <p:cNvSpPr txBox="1"/>
          <p:nvPr/>
        </p:nvSpPr>
        <p:spPr>
          <a:xfrm>
            <a:off x="1545157" y="1940541"/>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03</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5109" y="2961640"/>
            <a:ext cx="4697966" cy="9233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评测带宽</a:t>
            </a: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41101281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r>
              <a:rPr lang="zh-CN" altLang="en-US" b="1" dirty="0"/>
              <a:t>进程标识符信道</a:t>
            </a:r>
            <a:endParaRPr lang="en-US" altLang="zh-CN" b="1" dirty="0"/>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A9B5CB66-203F-E720-E4E9-A9F51BDE6A5B}"/>
              </a:ext>
            </a:extLst>
          </p:cNvPr>
          <p:cNvPicPr>
            <a:picLocks noChangeAspect="1"/>
          </p:cNvPicPr>
          <p:nvPr/>
        </p:nvPicPr>
        <p:blipFill>
          <a:blip r:embed="rId2"/>
          <a:stretch>
            <a:fillRect/>
          </a:stretch>
        </p:blipFill>
        <p:spPr>
          <a:xfrm>
            <a:off x="442911" y="1145059"/>
            <a:ext cx="3009377" cy="1259025"/>
          </a:xfrm>
          <a:prstGeom prst="rect">
            <a:avLst/>
          </a:prstGeom>
        </p:spPr>
      </p:pic>
      <p:pic>
        <p:nvPicPr>
          <p:cNvPr id="7" name="Picture 6">
            <a:extLst>
              <a:ext uri="{FF2B5EF4-FFF2-40B4-BE49-F238E27FC236}">
                <a16:creationId xmlns:a16="http://schemas.microsoft.com/office/drawing/2014/main" id="{42C629B6-5BB6-5C34-A0F9-C22EB0C695EC}"/>
              </a:ext>
            </a:extLst>
          </p:cNvPr>
          <p:cNvPicPr>
            <a:picLocks noChangeAspect="1"/>
          </p:cNvPicPr>
          <p:nvPr/>
        </p:nvPicPr>
        <p:blipFill>
          <a:blip r:embed="rId3"/>
          <a:stretch>
            <a:fillRect/>
          </a:stretch>
        </p:blipFill>
        <p:spPr>
          <a:xfrm>
            <a:off x="4200587" y="861087"/>
            <a:ext cx="7620000" cy="5715000"/>
          </a:xfrm>
          <a:prstGeom prst="rect">
            <a:avLst/>
          </a:prstGeom>
        </p:spPr>
      </p:pic>
    </p:spTree>
    <p:extLst>
      <p:ext uri="{BB962C8B-B14F-4D97-AF65-F5344CB8AC3E}">
        <p14:creationId xmlns:p14="http://schemas.microsoft.com/office/powerpoint/2010/main" val="972299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r>
              <a:rPr lang="zh-CN" altLang="en-US" b="1" dirty="0"/>
              <a:t>最近访问时间信道</a:t>
            </a:r>
            <a:endParaRPr lang="en-US" altLang="zh-CN" b="1" dirty="0"/>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41769FA-861A-7A70-DFB0-740779C6BBCD}"/>
              </a:ext>
            </a:extLst>
          </p:cNvPr>
          <p:cNvPicPr>
            <a:picLocks noChangeAspect="1"/>
          </p:cNvPicPr>
          <p:nvPr/>
        </p:nvPicPr>
        <p:blipFill>
          <a:blip r:embed="rId2"/>
          <a:stretch>
            <a:fillRect/>
          </a:stretch>
        </p:blipFill>
        <p:spPr>
          <a:xfrm>
            <a:off x="442912" y="1145060"/>
            <a:ext cx="2893740" cy="1133630"/>
          </a:xfrm>
          <a:prstGeom prst="rect">
            <a:avLst/>
          </a:prstGeom>
        </p:spPr>
      </p:pic>
      <p:pic>
        <p:nvPicPr>
          <p:cNvPr id="7" name="Picture 6">
            <a:extLst>
              <a:ext uri="{FF2B5EF4-FFF2-40B4-BE49-F238E27FC236}">
                <a16:creationId xmlns:a16="http://schemas.microsoft.com/office/drawing/2014/main" id="{A8A04272-3ED4-8DEB-4BA8-04EF6A54D061}"/>
              </a:ext>
            </a:extLst>
          </p:cNvPr>
          <p:cNvPicPr>
            <a:picLocks noChangeAspect="1"/>
          </p:cNvPicPr>
          <p:nvPr/>
        </p:nvPicPr>
        <p:blipFill>
          <a:blip r:embed="rId3"/>
          <a:stretch>
            <a:fillRect/>
          </a:stretch>
        </p:blipFill>
        <p:spPr>
          <a:xfrm>
            <a:off x="4200587" y="899431"/>
            <a:ext cx="7620000" cy="5715000"/>
          </a:xfrm>
          <a:prstGeom prst="rect">
            <a:avLst/>
          </a:prstGeom>
        </p:spPr>
      </p:pic>
    </p:spTree>
    <p:extLst>
      <p:ext uri="{BB962C8B-B14F-4D97-AF65-F5344CB8AC3E}">
        <p14:creationId xmlns:p14="http://schemas.microsoft.com/office/powerpoint/2010/main" val="3948344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然后设置</a:t>
            </a:r>
            <a:r>
              <a:rPr lang="en-US" altLang="zh-CN" dirty="0">
                <a:latin typeface="Arial" panose="020B0604020202020204" pitchFamily="34" charset="0"/>
                <a:cs typeface="Arial" panose="020B0604020202020204" pitchFamily="34" charset="0"/>
              </a:rPr>
              <a:t>user1</a:t>
            </a:r>
            <a:r>
              <a:rPr lang="zh-CN" altLang="en-US" dirty="0">
                <a:latin typeface="Arial" panose="020B0604020202020204" pitchFamily="34" charset="0"/>
                <a:cs typeface="Arial" panose="020B0604020202020204" pitchFamily="34" charset="0"/>
              </a:rPr>
              <a:t>为</a:t>
            </a:r>
            <a:r>
              <a:rPr lang="en-US" altLang="zh-CN" dirty="0">
                <a:latin typeface="Arial" panose="020B0604020202020204" pitchFamily="34" charset="0"/>
                <a:cs typeface="Arial" panose="020B0604020202020204" pitchFamily="34" charset="0"/>
              </a:rPr>
              <a:t> USER_LOGIN </a:t>
            </a: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user2</a:t>
            </a:r>
            <a:r>
              <a:rPr lang="zh-CN" altLang="en-US" dirty="0">
                <a:latin typeface="Arial" panose="020B0604020202020204" pitchFamily="34" charset="0"/>
                <a:cs typeface="Arial" panose="020B0604020202020204" pitchFamily="34" charset="0"/>
              </a:rPr>
              <a:t>为</a:t>
            </a:r>
            <a:r>
              <a:rPr lang="en-US" altLang="zh-CN" dirty="0">
                <a:latin typeface="Arial" panose="020B0604020202020204" pitchFamily="34" charset="0"/>
                <a:cs typeface="Arial" panose="020B0604020202020204" pitchFamily="34" charset="0"/>
              </a:rPr>
              <a:t> USER_PUBLIC </a:t>
            </a:r>
            <a:r>
              <a:rPr lang="zh-CN" altLang="en-US" dirty="0">
                <a:latin typeface="Arial" panose="020B0604020202020204" pitchFamily="34" charset="0"/>
                <a:cs typeface="Arial" panose="020B0604020202020204" pitchFamily="34" charset="0"/>
              </a:rPr>
              <a:t>，然后登陆</a:t>
            </a:r>
            <a:r>
              <a:rPr lang="en-US" altLang="zh-CN" dirty="0">
                <a:latin typeface="Arial" panose="020B0604020202020204" pitchFamily="34" charset="0"/>
                <a:cs typeface="Arial" panose="020B0604020202020204" pitchFamily="34" charset="0"/>
              </a:rPr>
              <a:t>user2</a:t>
            </a:r>
            <a:r>
              <a:rPr lang="zh-CN" altLang="en-US" dirty="0">
                <a:latin typeface="Arial" panose="020B0604020202020204" pitchFamily="34" charset="0"/>
                <a:cs typeface="Arial" panose="020B0604020202020204" pitchFamily="34" charset="0"/>
              </a:rPr>
              <a:t>，能成功读取</a:t>
            </a:r>
            <a:r>
              <a:rPr lang="en-US" altLang="zh-CN" dirty="0">
                <a:latin typeface="Arial" panose="020B0604020202020204" pitchFamily="34" charset="0"/>
                <a:cs typeface="Arial" panose="020B0604020202020204" pitchFamily="34" charset="0"/>
              </a:rPr>
              <a:t>file1</a:t>
            </a:r>
          </a:p>
        </p:txBody>
      </p:sp>
      <p:pic>
        <p:nvPicPr>
          <p:cNvPr id="6" name="Picture 5">
            <a:extLst>
              <a:ext uri="{FF2B5EF4-FFF2-40B4-BE49-F238E27FC236}">
                <a16:creationId xmlns:a16="http://schemas.microsoft.com/office/drawing/2014/main" id="{59D124AE-52EE-D4B6-5F00-C20FF45C5641}"/>
              </a:ext>
            </a:extLst>
          </p:cNvPr>
          <p:cNvPicPr>
            <a:picLocks noChangeAspect="1"/>
          </p:cNvPicPr>
          <p:nvPr/>
        </p:nvPicPr>
        <p:blipFill>
          <a:blip r:embed="rId2"/>
          <a:stretch>
            <a:fillRect/>
          </a:stretch>
        </p:blipFill>
        <p:spPr>
          <a:xfrm>
            <a:off x="2979370" y="1719797"/>
            <a:ext cx="6145454" cy="4609091"/>
          </a:xfrm>
          <a:prstGeom prst="rect">
            <a:avLst/>
          </a:prstGeom>
        </p:spPr>
      </p:pic>
    </p:spTree>
    <p:extLst>
      <p:ext uri="{BB962C8B-B14F-4D97-AF65-F5344CB8AC3E}">
        <p14:creationId xmlns:p14="http://schemas.microsoft.com/office/powerpoint/2010/main" val="7764882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r>
              <a:rPr lang="zh-CN" altLang="en-US" b="1" dirty="0"/>
              <a:t>耗尽子目录信道</a:t>
            </a:r>
            <a:endParaRPr lang="en-US" altLang="zh-CN" b="1" dirty="0"/>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5E02A4CF-B2F8-DD2D-2697-67C5F1467D15}"/>
              </a:ext>
            </a:extLst>
          </p:cNvPr>
          <p:cNvPicPr>
            <a:picLocks noChangeAspect="1"/>
          </p:cNvPicPr>
          <p:nvPr/>
        </p:nvPicPr>
        <p:blipFill>
          <a:blip r:embed="rId2"/>
          <a:stretch>
            <a:fillRect/>
          </a:stretch>
        </p:blipFill>
        <p:spPr>
          <a:xfrm>
            <a:off x="442912" y="1145060"/>
            <a:ext cx="2737438" cy="1210580"/>
          </a:xfrm>
          <a:prstGeom prst="rect">
            <a:avLst/>
          </a:prstGeom>
        </p:spPr>
      </p:pic>
      <p:pic>
        <p:nvPicPr>
          <p:cNvPr id="7" name="Picture 6">
            <a:extLst>
              <a:ext uri="{FF2B5EF4-FFF2-40B4-BE49-F238E27FC236}">
                <a16:creationId xmlns:a16="http://schemas.microsoft.com/office/drawing/2014/main" id="{4C9DEF21-75C3-E5F4-CCB8-42E0BAC77AF6}"/>
              </a:ext>
            </a:extLst>
          </p:cNvPr>
          <p:cNvPicPr>
            <a:picLocks noChangeAspect="1"/>
          </p:cNvPicPr>
          <p:nvPr/>
        </p:nvPicPr>
        <p:blipFill>
          <a:blip r:embed="rId3"/>
          <a:stretch>
            <a:fillRect/>
          </a:stretch>
        </p:blipFill>
        <p:spPr>
          <a:xfrm>
            <a:off x="4200587" y="861087"/>
            <a:ext cx="7620000" cy="5715000"/>
          </a:xfrm>
          <a:prstGeom prst="rect">
            <a:avLst/>
          </a:prstGeom>
        </p:spPr>
      </p:pic>
    </p:spTree>
    <p:extLst>
      <p:ext uri="{BB962C8B-B14F-4D97-AF65-F5344CB8AC3E}">
        <p14:creationId xmlns:p14="http://schemas.microsoft.com/office/powerpoint/2010/main" val="29034483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4DB29BF-C023-F4ED-26F3-B2FF5AA13237}"/>
              </a:ext>
            </a:extLst>
          </p:cNvPr>
          <p:cNvSpPr>
            <a:spLocks noGrp="1"/>
          </p:cNvSpPr>
          <p:nvPr>
            <p:ph type="ctrTitle"/>
          </p:nvPr>
        </p:nvSpPr>
        <p:spPr/>
        <p:txBody>
          <a:bodyPr/>
          <a:lstStyle/>
          <a:p>
            <a:r>
              <a:rPr lang="en-US" altLang="zh-CN" dirty="0"/>
              <a:t>THANKS</a:t>
            </a:r>
            <a:endParaRPr lang="zh-CN" altLang="en-US" dirty="0"/>
          </a:p>
        </p:txBody>
      </p:sp>
      <p:sp>
        <p:nvSpPr>
          <p:cNvPr id="6" name="副标题 5">
            <a:extLst>
              <a:ext uri="{FF2B5EF4-FFF2-40B4-BE49-F238E27FC236}">
                <a16:creationId xmlns:a16="http://schemas.microsoft.com/office/drawing/2014/main" id="{F23D0D26-AB0C-9FDF-ADC6-63E095EF3D2E}"/>
              </a:ext>
            </a:extLst>
          </p:cNvPr>
          <p:cNvSpPr>
            <a:spLocks noGrp="1"/>
          </p:cNvSpPr>
          <p:nvPr>
            <p:ph type="subTitle" idx="1"/>
          </p:nvPr>
        </p:nvSpPr>
        <p:spPr/>
        <p:txBody>
          <a:bodyPr/>
          <a:lstStyle/>
          <a:p>
            <a:r>
              <a:rPr lang="en-US" altLang="zh-CN" dirty="0"/>
              <a:t>Author</a:t>
            </a:r>
            <a:r>
              <a:rPr lang="zh-CN" altLang="en-US" dirty="0"/>
              <a:t>：第</a:t>
            </a:r>
            <a:r>
              <a:rPr lang="en-US" altLang="zh-CN" dirty="0"/>
              <a:t>7</a:t>
            </a:r>
            <a:r>
              <a:rPr lang="zh-CN" altLang="en-US" dirty="0"/>
              <a:t>组          </a:t>
            </a:r>
            <a:r>
              <a:rPr lang="en-US" altLang="zh-CN" dirty="0"/>
              <a:t>2023.12.4</a:t>
            </a:r>
            <a:endParaRPr lang="zh-CN" altLang="en-US" dirty="0"/>
          </a:p>
        </p:txBody>
      </p:sp>
      <p:sp>
        <p:nvSpPr>
          <p:cNvPr id="4" name="灯片编号占位符 3">
            <a:extLst>
              <a:ext uri="{FF2B5EF4-FFF2-40B4-BE49-F238E27FC236}">
                <a16:creationId xmlns:a16="http://schemas.microsoft.com/office/drawing/2014/main" id="{7EA4E188-71FD-AAB7-BB79-0F740B155B86}"/>
              </a:ext>
            </a:extLst>
          </p:cNvPr>
          <p:cNvSpPr>
            <a:spLocks noGrp="1"/>
          </p:cNvSpPr>
          <p:nvPr>
            <p:ph type="sldNum" idx="4294967295"/>
          </p:nvPr>
        </p:nvSpPr>
        <p:spPr>
          <a:xfrm>
            <a:off x="9448800" y="6356350"/>
            <a:ext cx="2743200" cy="365125"/>
          </a:xfrm>
        </p:spPr>
        <p:txBody>
          <a:bodyPr/>
          <a:lstStyle/>
          <a:p>
            <a:fld id="{5B0A3342-6EA8-4D90-B7F0-FA6C00450ED4}" type="slidenum">
              <a:rPr lang="en-US" altLang="zh-CN" smtClean="0"/>
              <a:t>41</a:t>
            </a:fld>
            <a:endParaRPr lang="zh-CN"/>
          </a:p>
        </p:txBody>
      </p:sp>
    </p:spTree>
    <p:extLst>
      <p:ext uri="{BB962C8B-B14F-4D97-AF65-F5344CB8AC3E}">
        <p14:creationId xmlns:p14="http://schemas.microsoft.com/office/powerpoint/2010/main" val="119691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设置</a:t>
            </a:r>
            <a:r>
              <a:rPr lang="en-US" altLang="zh-CN" dirty="0">
                <a:latin typeface="Arial" panose="020B0604020202020204" pitchFamily="34" charset="0"/>
                <a:cs typeface="Arial" panose="020B0604020202020204" pitchFamily="34" charset="0"/>
              </a:rPr>
              <a:t>file1</a:t>
            </a:r>
            <a:r>
              <a:rPr lang="zh-CN" altLang="en-US" dirty="0">
                <a:latin typeface="Arial" panose="020B0604020202020204" pitchFamily="34" charset="0"/>
                <a:cs typeface="Arial" panose="020B0604020202020204" pitchFamily="34" charset="0"/>
              </a:rPr>
              <a:t>的等级为</a:t>
            </a:r>
            <a:r>
              <a:rPr lang="en-US" altLang="zh-CN" dirty="0">
                <a:latin typeface="Arial" panose="020B0604020202020204" pitchFamily="34" charset="0"/>
                <a:cs typeface="Arial" panose="020B0604020202020204" pitchFamily="34" charset="0"/>
              </a:rPr>
              <a:t> USER_LOGIN </a:t>
            </a:r>
          </a:p>
        </p:txBody>
      </p:sp>
      <p:pic>
        <p:nvPicPr>
          <p:cNvPr id="6" name="Picture 5">
            <a:extLst>
              <a:ext uri="{FF2B5EF4-FFF2-40B4-BE49-F238E27FC236}">
                <a16:creationId xmlns:a16="http://schemas.microsoft.com/office/drawing/2014/main" id="{0883E72A-21E9-882A-028C-75A741D9ED50}"/>
              </a:ext>
            </a:extLst>
          </p:cNvPr>
          <p:cNvPicPr>
            <a:picLocks noChangeAspect="1"/>
          </p:cNvPicPr>
          <p:nvPr/>
        </p:nvPicPr>
        <p:blipFill>
          <a:blip r:embed="rId2"/>
          <a:stretch>
            <a:fillRect/>
          </a:stretch>
        </p:blipFill>
        <p:spPr>
          <a:xfrm>
            <a:off x="2728565" y="1628964"/>
            <a:ext cx="6734869" cy="5051152"/>
          </a:xfrm>
          <a:prstGeom prst="rect">
            <a:avLst/>
          </a:prstGeom>
        </p:spPr>
      </p:pic>
    </p:spTree>
    <p:extLst>
      <p:ext uri="{BB962C8B-B14F-4D97-AF65-F5344CB8AC3E}">
        <p14:creationId xmlns:p14="http://schemas.microsoft.com/office/powerpoint/2010/main" val="465436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r>
              <a:rPr lang="en-US" altLang="zh-CN" dirty="0">
                <a:latin typeface="Arial" panose="020B0604020202020204" pitchFamily="34" charset="0"/>
                <a:cs typeface="Arial" panose="020B0604020202020204" pitchFamily="34" charset="0"/>
              </a:rPr>
              <a:t>user1</a:t>
            </a:r>
            <a:r>
              <a:rPr lang="zh-CN" altLang="en-US" dirty="0">
                <a:latin typeface="Arial" panose="020B0604020202020204" pitchFamily="34" charset="0"/>
                <a:cs typeface="Arial" panose="020B0604020202020204" pitchFamily="34" charset="0"/>
              </a:rPr>
              <a:t>的权限足够</a:t>
            </a:r>
            <a:endParaRPr lang="en-US" altLang="zh-C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DB9407D-81C5-9676-C67B-FCCFFA341476}"/>
              </a:ext>
            </a:extLst>
          </p:cNvPr>
          <p:cNvPicPr>
            <a:picLocks noChangeAspect="1"/>
          </p:cNvPicPr>
          <p:nvPr/>
        </p:nvPicPr>
        <p:blipFill>
          <a:blip r:embed="rId2"/>
          <a:stretch>
            <a:fillRect/>
          </a:stretch>
        </p:blipFill>
        <p:spPr>
          <a:xfrm>
            <a:off x="2805775" y="1653420"/>
            <a:ext cx="6331160" cy="4748370"/>
          </a:xfrm>
          <a:prstGeom prst="rect">
            <a:avLst/>
          </a:prstGeom>
        </p:spPr>
      </p:pic>
    </p:spTree>
    <p:extLst>
      <p:ext uri="{BB962C8B-B14F-4D97-AF65-F5344CB8AC3E}">
        <p14:creationId xmlns:p14="http://schemas.microsoft.com/office/powerpoint/2010/main" val="3319462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验证</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MAC</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有效性</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p:txBody>
          <a:bodyPr>
            <a:normAutofit/>
          </a:bodyPr>
          <a:lstStyle/>
          <a:p>
            <a:pPr>
              <a:lnSpc>
                <a:spcPct val="100000"/>
              </a:lnSpc>
            </a:pPr>
            <a:r>
              <a:rPr lang="en-US" altLang="zh-CN" dirty="0">
                <a:latin typeface="Arial" panose="020B0604020202020204" pitchFamily="34" charset="0"/>
                <a:cs typeface="Arial" panose="020B0604020202020204" pitchFamily="34" charset="0"/>
              </a:rPr>
              <a:t>user2</a:t>
            </a:r>
            <a:r>
              <a:rPr lang="zh-CN" altLang="en-US" dirty="0">
                <a:latin typeface="Arial" panose="020B0604020202020204" pitchFamily="34" charset="0"/>
                <a:cs typeface="Arial" panose="020B0604020202020204" pitchFamily="34" charset="0"/>
              </a:rPr>
              <a:t>的权限就不够了</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BD29C11-3C4A-05EC-EB2E-2CF703087B25}"/>
              </a:ext>
            </a:extLst>
          </p:cNvPr>
          <p:cNvPicPr>
            <a:picLocks noChangeAspect="1"/>
          </p:cNvPicPr>
          <p:nvPr/>
        </p:nvPicPr>
        <p:blipFill>
          <a:blip r:embed="rId2"/>
          <a:stretch>
            <a:fillRect/>
          </a:stretch>
        </p:blipFill>
        <p:spPr>
          <a:xfrm>
            <a:off x="2731088" y="1671354"/>
            <a:ext cx="6193899" cy="4645424"/>
          </a:xfrm>
          <a:prstGeom prst="rect">
            <a:avLst/>
          </a:prstGeom>
        </p:spPr>
      </p:pic>
    </p:spTree>
    <p:extLst>
      <p:ext uri="{BB962C8B-B14F-4D97-AF65-F5344CB8AC3E}">
        <p14:creationId xmlns:p14="http://schemas.microsoft.com/office/powerpoint/2010/main" val="675873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3"/>
          <a:stretch>
            <a:fillRect/>
          </a:stretch>
        </p:blipFill>
        <p:spPr>
          <a:xfrm>
            <a:off x="0" y="0"/>
            <a:ext cx="12192000" cy="6858000"/>
          </a:xfrm>
          <a:prstGeom prst="rect">
            <a:avLst/>
          </a:prstGeom>
        </p:spPr>
      </p:pic>
      <p:sp>
        <p:nvSpPr>
          <p:cNvPr id="23" name="文本框 22"/>
          <p:cNvSpPr txBox="1"/>
          <p:nvPr/>
        </p:nvSpPr>
        <p:spPr>
          <a:xfrm>
            <a:off x="1545157" y="1940541"/>
            <a:ext cx="244904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02</a:t>
            </a:r>
            <a:endParaRPr kumimoji="0" lang="zh-CN" altLang="en-US" sz="3600" b="0" i="0" u="none" strike="noStrike" kern="1200" cap="none" spc="150" normalizeH="0" baseline="0" noProof="0" dirty="0">
              <a:ln>
                <a:noFill/>
              </a:ln>
              <a:solidFill>
                <a:srgbClr val="595959"/>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文本框 23"/>
          <p:cNvSpPr txBox="1"/>
          <p:nvPr/>
        </p:nvSpPr>
        <p:spPr>
          <a:xfrm>
            <a:off x="1515109" y="2961640"/>
            <a:ext cx="5351974" cy="92333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a:t>
            </a:r>
          </a:p>
        </p:txBody>
      </p:sp>
      <p:grpSp>
        <p:nvGrpSpPr>
          <p:cNvPr id="8" name="组合 7"/>
          <p:cNvGrpSpPr/>
          <p:nvPr/>
        </p:nvGrpSpPr>
        <p:grpSpPr>
          <a:xfrm>
            <a:off x="9908728" y="457198"/>
            <a:ext cx="1689105" cy="497002"/>
            <a:chOff x="4774665" y="527202"/>
            <a:chExt cx="2642671" cy="777580"/>
          </a:xfrm>
          <a:solidFill>
            <a:srgbClr val="9A0001"/>
          </a:solidFill>
        </p:grpSpPr>
        <p:grpSp>
          <p:nvGrpSpPr>
            <p:cNvPr id="9" name="组合 8"/>
            <p:cNvGrpSpPr/>
            <p:nvPr/>
          </p:nvGrpSpPr>
          <p:grpSpPr>
            <a:xfrm>
              <a:off x="5680139" y="1151206"/>
              <a:ext cx="1733210" cy="127574"/>
              <a:chOff x="4616246" y="3878362"/>
              <a:chExt cx="5571416" cy="410087"/>
            </a:xfrm>
            <a:grpFill/>
          </p:grpSpPr>
          <p:sp>
            <p:nvSpPr>
              <p:cNvPr id="5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组合 9"/>
            <p:cNvGrpSpPr/>
            <p:nvPr/>
          </p:nvGrpSpPr>
          <p:grpSpPr>
            <a:xfrm>
              <a:off x="5677149" y="582107"/>
              <a:ext cx="1740187" cy="497339"/>
              <a:chOff x="4606634" y="2048989"/>
              <a:chExt cx="5593843" cy="1598699"/>
            </a:xfrm>
            <a:grpFill/>
          </p:grpSpPr>
          <p:sp>
            <p:nvSpPr>
              <p:cNvPr id="41"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组合 10"/>
            <p:cNvGrpSpPr/>
            <p:nvPr/>
          </p:nvGrpSpPr>
          <p:grpSpPr>
            <a:xfrm>
              <a:off x="4774665" y="527202"/>
              <a:ext cx="779396" cy="777580"/>
              <a:chOff x="2105799" y="20055838"/>
              <a:chExt cx="6748090" cy="6732363"/>
            </a:xfrm>
            <a:grp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70" name="矩形 69"/>
          <p:cNvSpPr/>
          <p:nvPr/>
        </p:nvSpPr>
        <p:spPr>
          <a:xfrm>
            <a:off x="1633339" y="2779909"/>
            <a:ext cx="665278" cy="45720"/>
          </a:xfrm>
          <a:prstGeom prst="rect">
            <a:avLst/>
          </a:pr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837899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3A66C-53EB-41B2-70DE-3156EC293689}"/>
              </a:ext>
            </a:extLst>
          </p:cNvPr>
          <p:cNvSpPr>
            <a:spLocks noGrp="1"/>
          </p:cNvSpPr>
          <p:nvPr>
            <p:ph type="title"/>
          </p:nvPr>
        </p:nvSpPr>
        <p:spPr/>
        <p:txBody>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隐通道分析 </a:t>
            </a:r>
            <a:r>
              <a:rPr kumimoji="0" lang="en-US" altLang="zh-CN"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zh-CN" altLang="en-US" sz="3200"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进程标识符信道</a:t>
            </a:r>
          </a:p>
        </p:txBody>
      </p:sp>
      <p:sp>
        <p:nvSpPr>
          <p:cNvPr id="3" name="文本占位符 2">
            <a:extLst>
              <a:ext uri="{FF2B5EF4-FFF2-40B4-BE49-F238E27FC236}">
                <a16:creationId xmlns:a16="http://schemas.microsoft.com/office/drawing/2014/main" id="{34D09421-A3DA-0570-8B90-D860BC2577E4}"/>
              </a:ext>
            </a:extLst>
          </p:cNvPr>
          <p:cNvSpPr>
            <a:spLocks noGrp="1"/>
          </p:cNvSpPr>
          <p:nvPr>
            <p:ph type="body" sz="quarter" idx="10"/>
          </p:nvPr>
        </p:nvSpPr>
        <p:spPr>
          <a:xfrm>
            <a:off x="6565154" y="346905"/>
            <a:ext cx="1295054" cy="514182"/>
          </a:xfrm>
        </p:spPr>
        <p:txBody>
          <a:bodyPr>
            <a:normAutofit/>
          </a:bodyPr>
          <a:lstStyle/>
          <a:p>
            <a:pPr>
              <a:lnSpc>
                <a:spcPct val="100000"/>
              </a:lnSpc>
            </a:pPr>
            <a:r>
              <a:rPr lang="zh-CN" altLang="en-US" dirty="0">
                <a:latin typeface="Arial" panose="020B0604020202020204" pitchFamily="34" charset="0"/>
                <a:cs typeface="Arial" panose="020B0604020202020204" pitchFamily="34" charset="0"/>
              </a:rPr>
              <a:t>发送端：</a:t>
            </a:r>
            <a:endParaRPr lang="en-US" altLang="zh-C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4F69687D-70B4-AF8C-0CDF-8B1E92BD7677}"/>
              </a:ext>
            </a:extLst>
          </p:cNvPr>
          <p:cNvPicPr>
            <a:picLocks noChangeAspect="1"/>
          </p:cNvPicPr>
          <p:nvPr/>
        </p:nvPicPr>
        <p:blipFill>
          <a:blip r:embed="rId2"/>
          <a:stretch>
            <a:fillRect/>
          </a:stretch>
        </p:blipFill>
        <p:spPr>
          <a:xfrm>
            <a:off x="2012383" y="1221863"/>
            <a:ext cx="7925007" cy="4414273"/>
          </a:xfrm>
          <a:prstGeom prst="rect">
            <a:avLst/>
          </a:prstGeom>
        </p:spPr>
      </p:pic>
    </p:spTree>
    <p:extLst>
      <p:ext uri="{BB962C8B-B14F-4D97-AF65-F5344CB8AC3E}">
        <p14:creationId xmlns:p14="http://schemas.microsoft.com/office/powerpoint/2010/main" val="101138623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M3OTA5NjkzZTY4ODYwYTFmZDNjNDc5NTZhOWFiNmMifQ=="/>
  <p:tag name="KSO_WPP_MARK_KEY" val="825ed567-9910-48e3-9d2d-21c37abc5a88"/>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19200}"/>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1062</TotalTime>
  <Words>391</Words>
  <Application>Microsoft Office PowerPoint</Application>
  <PresentationFormat>Widescreen</PresentationFormat>
  <Paragraphs>84</Paragraphs>
  <Slides>41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微软雅黑</vt:lpstr>
      <vt:lpstr>等线</vt:lpstr>
      <vt:lpstr>黑体</vt:lpstr>
      <vt:lpstr>Arial</vt:lpstr>
      <vt:lpstr>Calibri</vt:lpstr>
      <vt:lpstr>自定义设计方案</vt:lpstr>
      <vt:lpstr>PowerPoint Presentation</vt:lpstr>
      <vt:lpstr>PowerPoint Presentation</vt:lpstr>
      <vt:lpstr>验证MAC有效性</vt:lpstr>
      <vt:lpstr>验证MAC有效性</vt:lpstr>
      <vt:lpstr>验证MAC有效性</vt:lpstr>
      <vt:lpstr>验证MAC有效性</vt:lpstr>
      <vt:lpstr>验证MAC有效性</vt:lpstr>
      <vt:lpstr>PowerPoint Presentation</vt:lpstr>
      <vt:lpstr>隐通道分析 - 进程标识符信道</vt:lpstr>
      <vt:lpstr>隐通道分析 - 进程标识符信道</vt:lpstr>
      <vt:lpstr>隐通道分析 - 进程标识符信道</vt:lpstr>
      <vt:lpstr>隐通道分析 - 进程标识符信道</vt:lpstr>
      <vt:lpstr>隐通道分析 - 进程标识符信道</vt:lpstr>
      <vt:lpstr>隐通道分析 - 进程标识符信道</vt:lpstr>
      <vt:lpstr>隐通道分析 - 进程标识符信道</vt:lpstr>
      <vt:lpstr>隐通道分析 - 进程标识符信道</vt:lpstr>
      <vt:lpstr>隐通道分析 - 进程标识符信道</vt:lpstr>
      <vt:lpstr>隐通道分析 - 最近访问时间信道</vt:lpstr>
      <vt:lpstr>隐通道分析 - 最近访问时间信道</vt:lpstr>
      <vt:lpstr>隐通道分析 - 最近访问时间信道</vt:lpstr>
      <vt:lpstr>隐通道分析 - 最近访问时间信道</vt:lpstr>
      <vt:lpstr>隐通道分析 - 最近访问时间信道</vt:lpstr>
      <vt:lpstr>隐通道分析 - 最近访问时间信道</vt:lpstr>
      <vt:lpstr>隐通道分析 - 最近访问时间信道</vt:lpstr>
      <vt:lpstr>隐通道分析 - 最近访问时间信道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隐通道分析 - 耗尽子目录信道</vt:lpstr>
      <vt:lpstr>PowerPoint Presentation</vt:lpstr>
      <vt:lpstr>进程标识符信道</vt:lpstr>
      <vt:lpstr>最近访问时间信道</vt:lpstr>
      <vt:lpstr>耗尽子目录信道</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DawnAA</dc:creator>
  <cp:lastModifiedBy>风蚀</cp:lastModifiedBy>
  <cp:revision>48</cp:revision>
  <dcterms:created xsi:type="dcterms:W3CDTF">2018-12-09T14:29:00Z</dcterms:created>
  <dcterms:modified xsi:type="dcterms:W3CDTF">2023-12-03T12:42:15Z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29DD1E8CE6244789977DA24D2E28A2C3</vt:lpwstr>
  </property>
  <property fmtid="{D5CDD505-2E9C-101B-9397-08002B2CF9AE}" pid="3" name="KSOProductBuildVer">
    <vt:lpwstr>2052-11.1.0.13703</vt:lpwstr>
  </property>
</Properties>
</file>

<file path=docProps/thumbnail.jpeg>
</file>